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E09"/>
    <a:srgbClr val="DD9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78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DC716-1850-49D2-A1AD-FDCF1BF4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DC716-1850-49D2-A1AD-FDCF1BF4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4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BEDFBBB-398E-4652-A440-EC5FC4C4B157}"/>
              </a:ext>
            </a:extLst>
          </p:cNvPr>
          <p:cNvSpPr/>
          <p:nvPr/>
        </p:nvSpPr>
        <p:spPr>
          <a:xfrm>
            <a:off x="0" y="-526"/>
            <a:ext cx="12191999" cy="6534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7052AE0-C156-4472-A4C0-EE9D6D481223}"/>
              </a:ext>
            </a:extLst>
          </p:cNvPr>
          <p:cNvSpPr/>
          <p:nvPr userDrawn="1"/>
        </p:nvSpPr>
        <p:spPr>
          <a:xfrm>
            <a:off x="4612977" y="889669"/>
            <a:ext cx="6064258" cy="126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CRC 1535</a:t>
            </a:r>
            <a:br>
              <a:rPr lang="en-US" sz="4000" cap="small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cap="small" dirty="0">
                <a:solidFill>
                  <a:srgbClr val="EE7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24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2400" cap="small" dirty="0">
                <a:solidFill>
                  <a:srgbClr val="EE7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sz="24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2400" cap="small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small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en-US" sz="24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br>
              <a:rPr lang="en-US" sz="24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cap="small" dirty="0">
                <a:solidFill>
                  <a:srgbClr val="0069B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from organelles to cross-kingdom communities</a:t>
            </a:r>
            <a:endParaRPr lang="en-US" sz="3200" dirty="0">
              <a:solidFill>
                <a:srgbClr val="0069B4"/>
              </a:solidFill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F2C8586-3DE5-4863-9883-CAE3263045EB}"/>
              </a:ext>
            </a:extLst>
          </p:cNvPr>
          <p:cNvCxnSpPr>
            <a:cxnSpLocks/>
          </p:cNvCxnSpPr>
          <p:nvPr userDrawn="1"/>
        </p:nvCxnSpPr>
        <p:spPr>
          <a:xfrm>
            <a:off x="4485553" y="906213"/>
            <a:ext cx="0" cy="1228797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DB79884B-36F6-4749-B1E2-B0F8D476E993}"/>
              </a:ext>
            </a:extLst>
          </p:cNvPr>
          <p:cNvSpPr/>
          <p:nvPr userDrawn="1"/>
        </p:nvSpPr>
        <p:spPr>
          <a:xfrm>
            <a:off x="0" y="2400540"/>
            <a:ext cx="12192000" cy="10284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D6C470F-8B72-46BB-BD0F-B751C6DB6D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52" y="947217"/>
            <a:ext cx="2085560" cy="120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6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9288F53-722F-4AD1-A509-AFF609F9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45687"/>
            <a:ext cx="9701784" cy="941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3CF1D45-DFA4-45FE-A917-B6F915E547EC}"/>
              </a:ext>
            </a:extLst>
          </p:cNvPr>
          <p:cNvSpPr/>
          <p:nvPr userDrawn="1"/>
        </p:nvSpPr>
        <p:spPr>
          <a:xfrm>
            <a:off x="0" y="1004543"/>
            <a:ext cx="12192000" cy="134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D1081A72-485C-4DA4-8A76-595D6DB5F39B}"/>
              </a:ext>
            </a:extLst>
          </p:cNvPr>
          <p:cNvGrpSpPr/>
          <p:nvPr userDrawn="1"/>
        </p:nvGrpSpPr>
        <p:grpSpPr>
          <a:xfrm>
            <a:off x="0" y="6537960"/>
            <a:ext cx="12173525" cy="320040"/>
            <a:chOff x="0" y="6373368"/>
            <a:chExt cx="12173525" cy="484632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727276D-A826-405D-B589-EE2C8BEEF82E}"/>
                </a:ext>
              </a:extLst>
            </p:cNvPr>
            <p:cNvSpPr/>
            <p:nvPr userDrawn="1"/>
          </p:nvSpPr>
          <p:spPr>
            <a:xfrm>
              <a:off x="0" y="6373368"/>
              <a:ext cx="11353800" cy="48463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7A7F15BE-52B0-4278-96BE-05792FCAEABD}"/>
                </a:ext>
              </a:extLst>
            </p:cNvPr>
            <p:cNvSpPr/>
            <p:nvPr userDrawn="1"/>
          </p:nvSpPr>
          <p:spPr>
            <a:xfrm>
              <a:off x="0" y="6373368"/>
              <a:ext cx="12173525" cy="48463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34BB5C5E-188B-4B73-9FB3-93A899C92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336" y="141289"/>
            <a:ext cx="1259631" cy="7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3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9288F53-722F-4AD1-A509-AFF609F9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45687"/>
            <a:ext cx="9701784" cy="941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/>
              <a:t>Acknowledgment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3CF1D45-DFA4-45FE-A917-B6F915E547EC}"/>
              </a:ext>
            </a:extLst>
          </p:cNvPr>
          <p:cNvSpPr/>
          <p:nvPr userDrawn="1"/>
        </p:nvSpPr>
        <p:spPr>
          <a:xfrm>
            <a:off x="0" y="1004543"/>
            <a:ext cx="12192000" cy="134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A7F15BE-52B0-4278-96BE-05792FCAEABD}"/>
              </a:ext>
            </a:extLst>
          </p:cNvPr>
          <p:cNvSpPr/>
          <p:nvPr userDrawn="1"/>
        </p:nvSpPr>
        <p:spPr>
          <a:xfrm>
            <a:off x="0" y="6373368"/>
            <a:ext cx="12173525" cy="4846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A23A2EFF-DF03-48F8-9071-9E8B826F4C5E}"/>
              </a:ext>
            </a:extLst>
          </p:cNvPr>
          <p:cNvGrpSpPr/>
          <p:nvPr userDrawn="1"/>
        </p:nvGrpSpPr>
        <p:grpSpPr>
          <a:xfrm>
            <a:off x="2780819" y="6417684"/>
            <a:ext cx="6224978" cy="396000"/>
            <a:chOff x="-11120" y="9537505"/>
            <a:chExt cx="6224978" cy="396000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56F2A184-98B6-45D8-B600-0EBBBCC0A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" t="1" r="-1694" b="3010"/>
            <a:stretch/>
          </p:blipFill>
          <p:spPr bwMode="auto">
            <a:xfrm>
              <a:off x="-11120" y="9591505"/>
              <a:ext cx="1695276" cy="288000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1640A413-626C-401F-A216-D074BE427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2773" y="9537505"/>
              <a:ext cx="745410" cy="396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DD264071-71D3-458E-8433-1E234FB2EF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19" b="22782"/>
            <a:stretch/>
          </p:blipFill>
          <p:spPr>
            <a:xfrm>
              <a:off x="2358183" y="9609505"/>
              <a:ext cx="841576" cy="25200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84F037D-BA90-4FFA-8ACB-4C2F0939B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876" y="9609505"/>
              <a:ext cx="668350" cy="25200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1C459A29-4E30-4DE1-81DF-1FD0F8F365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78" b="33361"/>
            <a:stretch/>
          </p:blipFill>
          <p:spPr>
            <a:xfrm>
              <a:off x="5175846" y="9600505"/>
              <a:ext cx="1038012" cy="27000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CE2F508E-F00E-46EA-8FB5-C15C5ACAD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149" y="9609505"/>
              <a:ext cx="578778" cy="252000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D99704E1-5D84-44ED-ABF8-07C7F1E7F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589" y="9609505"/>
              <a:ext cx="515777" cy="252000"/>
            </a:xfrm>
            <a:prstGeom prst="rect">
              <a:avLst/>
            </a:prstGeom>
          </p:spPr>
        </p:pic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AC35C618-BEC4-45DB-A97B-5812E08E722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336" y="141289"/>
            <a:ext cx="1259631" cy="7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131A155-ABFB-468E-A2B3-8AED1E94B321}"/>
              </a:ext>
            </a:extLst>
          </p:cNvPr>
          <p:cNvSpPr/>
          <p:nvPr/>
        </p:nvSpPr>
        <p:spPr>
          <a:xfrm>
            <a:off x="11037454" y="36944"/>
            <a:ext cx="112683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cap="small" dirty="0">
                <a:solidFill>
                  <a:srgbClr val="EE7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cap="small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cap="small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2264F6D-657A-4721-AB49-AC5B4094FADF}"/>
              </a:ext>
            </a:extLst>
          </p:cNvPr>
          <p:cNvSpPr/>
          <p:nvPr/>
        </p:nvSpPr>
        <p:spPr>
          <a:xfrm>
            <a:off x="544946" y="2434361"/>
            <a:ext cx="11102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chemeClr val="bg1"/>
                </a:solidFill>
                <a:cs typeface="Arial" panose="020B0604020202020204" pitchFamily="34" charset="0"/>
              </a:rPr>
              <a:t>Titel </a:t>
            </a:r>
            <a:r>
              <a:rPr lang="de-DE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of</a:t>
            </a:r>
            <a:r>
              <a:rPr lang="de-DE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the</a:t>
            </a:r>
            <a:r>
              <a:rPr lang="de-DE" sz="2800" b="1" dirty="0">
                <a:solidFill>
                  <a:schemeClr val="bg1"/>
                </a:solidFill>
                <a:cs typeface="Arial" panose="020B0604020202020204" pitchFamily="34" charset="0"/>
              </a:rPr>
              <a:t> Project</a:t>
            </a:r>
            <a:endParaRPr 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C424409A-ED79-4C31-AC57-FE23C408526A}"/>
              </a:ext>
            </a:extLst>
          </p:cNvPr>
          <p:cNvSpPr/>
          <p:nvPr/>
        </p:nvSpPr>
        <p:spPr>
          <a:xfrm>
            <a:off x="5532582" y="3589597"/>
            <a:ext cx="5532580" cy="3023639"/>
          </a:xfrm>
          <a:prstGeom prst="roundRect">
            <a:avLst>
              <a:gd name="adj" fmla="val 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Figure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E1CE433-A20A-493C-8B1C-6B2356FF546F}"/>
              </a:ext>
            </a:extLst>
          </p:cNvPr>
          <p:cNvSpPr txBox="1"/>
          <p:nvPr/>
        </p:nvSpPr>
        <p:spPr>
          <a:xfrm>
            <a:off x="1668235" y="4064378"/>
            <a:ext cx="204857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>
                <a:solidFill>
                  <a:srgbClr val="0070C0"/>
                </a:solidFill>
              </a:rPr>
              <a:t>Name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Working Institute </a:t>
            </a: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Group</a:t>
            </a:r>
          </a:p>
          <a:p>
            <a:pPr algn="ctr"/>
            <a:endParaRPr lang="de-DE" sz="2000" dirty="0">
              <a:solidFill>
                <a:srgbClr val="0070C0"/>
              </a:solidFill>
            </a:endParaRP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Event</a:t>
            </a:r>
          </a:p>
          <a:p>
            <a:pPr algn="ctr"/>
            <a:r>
              <a:rPr lang="de-DE" sz="2000" dirty="0">
                <a:solidFill>
                  <a:srgbClr val="0070C0"/>
                </a:solidFill>
              </a:rPr>
              <a:t>Date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0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0A9A2-105A-4700-AF19-708EE31B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6C6A1B5-6981-4B69-9B3D-48B2C6195A17}"/>
              </a:ext>
            </a:extLst>
          </p:cNvPr>
          <p:cNvSpPr txBox="1"/>
          <p:nvPr/>
        </p:nvSpPr>
        <p:spPr>
          <a:xfrm>
            <a:off x="157016" y="6456218"/>
            <a:ext cx="11065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Reference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6D8AC2E-522F-4D46-8E48-6F30AEF32817}"/>
              </a:ext>
            </a:extLst>
          </p:cNvPr>
          <p:cNvSpPr txBox="1"/>
          <p:nvPr/>
        </p:nvSpPr>
        <p:spPr>
          <a:xfrm>
            <a:off x="11628582" y="6456217"/>
            <a:ext cx="443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7F59DE0-AFDE-4F80-B7F2-F0ABF85DC8AC}"/>
              </a:ext>
            </a:extLst>
          </p:cNvPr>
          <p:cNvSpPr/>
          <p:nvPr/>
        </p:nvSpPr>
        <p:spPr>
          <a:xfrm>
            <a:off x="157016" y="223821"/>
            <a:ext cx="6465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cap="small" dirty="0">
                <a:solidFill>
                  <a:srgbClr val="EE7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cap="small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cap="small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984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4FF6A-7205-4EDE-8828-2CA567FB9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Office</vt:lpstr>
      <vt:lpstr>Benutzerdefiniertes Design</vt:lpstr>
      <vt:lpstr>2_Benutzerdefiniertes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Lilli</dc:creator>
  <cp:lastModifiedBy>Lilli</cp:lastModifiedBy>
  <cp:revision>16</cp:revision>
  <dcterms:created xsi:type="dcterms:W3CDTF">2023-05-08T11:45:19Z</dcterms:created>
  <dcterms:modified xsi:type="dcterms:W3CDTF">2023-05-19T10:33:25Z</dcterms:modified>
</cp:coreProperties>
</file>